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4" r:id="rId1"/>
  </p:sldMasterIdLst>
  <p:notesMasterIdLst>
    <p:notesMasterId r:id="rId9"/>
  </p:notesMasterIdLst>
  <p:sldIdLst>
    <p:sldId id="256" r:id="rId2"/>
    <p:sldId id="259" r:id="rId3"/>
    <p:sldId id="263" r:id="rId4"/>
    <p:sldId id="264" r:id="rId5"/>
    <p:sldId id="266" r:id="rId6"/>
    <p:sldId id="268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B4C365-6CC2-BA45-B1FB-516F8E1CDB8C}" v="1515" dt="2021-11-07T21:03:25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568" y="168"/>
      </p:cViewPr>
      <p:guideLst/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therston,David" userId="17873848-799d-4402-9456-a8a89dd828d8" providerId="ADAL" clId="{EAB4C365-6CC2-BA45-B1FB-516F8E1CDB8C}"/>
    <pc:docChg chg="undo redo custSel addSld delSld modSld sldOrd">
      <pc:chgData name="Fetherston,David" userId="17873848-799d-4402-9456-a8a89dd828d8" providerId="ADAL" clId="{EAB4C365-6CC2-BA45-B1FB-516F8E1CDB8C}" dt="2021-11-08T20:14:49.938" v="1647" actId="113"/>
      <pc:docMkLst>
        <pc:docMk/>
      </pc:docMkLst>
      <pc:sldChg chg="modSp mod">
        <pc:chgData name="Fetherston,David" userId="17873848-799d-4402-9456-a8a89dd828d8" providerId="ADAL" clId="{EAB4C365-6CC2-BA45-B1FB-516F8E1CDB8C}" dt="2021-11-08T20:14:40.050" v="1646" actId="113"/>
        <pc:sldMkLst>
          <pc:docMk/>
          <pc:sldMk cId="1041123807" sldId="256"/>
        </pc:sldMkLst>
        <pc:spChg chg="mod">
          <ac:chgData name="Fetherston,David" userId="17873848-799d-4402-9456-a8a89dd828d8" providerId="ADAL" clId="{EAB4C365-6CC2-BA45-B1FB-516F8E1CDB8C}" dt="2021-11-08T20:14:34.537" v="1645" actId="113"/>
          <ac:spMkLst>
            <pc:docMk/>
            <pc:sldMk cId="1041123807" sldId="256"/>
            <ac:spMk id="2" creationId="{90CDCFC5-B0B4-D24D-A5E1-70CD7287CBCD}"/>
          </ac:spMkLst>
        </pc:spChg>
        <pc:spChg chg="mod">
          <ac:chgData name="Fetherston,David" userId="17873848-799d-4402-9456-a8a89dd828d8" providerId="ADAL" clId="{EAB4C365-6CC2-BA45-B1FB-516F8E1CDB8C}" dt="2021-11-08T20:14:40.050" v="1646" actId="113"/>
          <ac:spMkLst>
            <pc:docMk/>
            <pc:sldMk cId="1041123807" sldId="256"/>
            <ac:spMk id="3" creationId="{D5A41EAF-11AC-644F-B8BC-D0F4D271114C}"/>
          </ac:spMkLst>
        </pc:spChg>
      </pc:sldChg>
      <pc:sldChg chg="addSp delSp modSp mod setBg">
        <pc:chgData name="Fetherston,David" userId="17873848-799d-4402-9456-a8a89dd828d8" providerId="ADAL" clId="{EAB4C365-6CC2-BA45-B1FB-516F8E1CDB8C}" dt="2021-11-08T20:14:49.938" v="1647" actId="113"/>
        <pc:sldMkLst>
          <pc:docMk/>
          <pc:sldMk cId="1964289683" sldId="257"/>
        </pc:sldMkLst>
        <pc:spChg chg="add del mod ord">
          <ac:chgData name="Fetherston,David" userId="17873848-799d-4402-9456-a8a89dd828d8" providerId="ADAL" clId="{EAB4C365-6CC2-BA45-B1FB-516F8E1CDB8C}" dt="2021-11-08T20:14:49.938" v="1647" actId="113"/>
          <ac:spMkLst>
            <pc:docMk/>
            <pc:sldMk cId="1964289683" sldId="257"/>
            <ac:spMk id="2" creationId="{038D311F-60D5-264E-B559-B5DCCEBBFC48}"/>
          </ac:spMkLst>
        </pc:spChg>
        <pc:spChg chg="add mod">
          <ac:chgData name="Fetherston,David" userId="17873848-799d-4402-9456-a8a89dd828d8" providerId="ADAL" clId="{EAB4C365-6CC2-BA45-B1FB-516F8E1CDB8C}" dt="2021-11-07T21:03:48.783" v="1626" actId="26606"/>
          <ac:spMkLst>
            <pc:docMk/>
            <pc:sldMk cId="1964289683" sldId="257"/>
            <ac:spMk id="3" creationId="{FBB9F049-C989-ED43-B53D-78B7C088B52D}"/>
          </ac:spMkLst>
        </pc:spChg>
        <pc:spChg chg="add del mod">
          <ac:chgData name="Fetherston,David" userId="17873848-799d-4402-9456-a8a89dd828d8" providerId="ADAL" clId="{EAB4C365-6CC2-BA45-B1FB-516F8E1CDB8C}" dt="2021-11-07T20:31:06.795" v="932" actId="478"/>
          <ac:spMkLst>
            <pc:docMk/>
            <pc:sldMk cId="1964289683" sldId="257"/>
            <ac:spMk id="4" creationId="{9B32CE5B-1C58-A64A-8B37-1BD2B4CD2D47}"/>
          </ac:spMkLst>
        </pc:spChg>
        <pc:spChg chg="add mod">
          <ac:chgData name="Fetherston,David" userId="17873848-799d-4402-9456-a8a89dd828d8" providerId="ADAL" clId="{EAB4C365-6CC2-BA45-B1FB-516F8E1CDB8C}" dt="2021-11-07T21:03:48.783" v="1626" actId="26606"/>
          <ac:spMkLst>
            <pc:docMk/>
            <pc:sldMk cId="1964289683" sldId="257"/>
            <ac:spMk id="5" creationId="{8364B7A7-4A02-7447-BAC5-374C0AE59BD0}"/>
          </ac:spMkLst>
        </pc:spChg>
        <pc:spChg chg="add del">
          <ac:chgData name="Fetherston,David" userId="17873848-799d-4402-9456-a8a89dd828d8" providerId="ADAL" clId="{EAB4C365-6CC2-BA45-B1FB-516F8E1CDB8C}" dt="2021-11-07T21:03:46.475" v="1621" actId="26606"/>
          <ac:spMkLst>
            <pc:docMk/>
            <pc:sldMk cId="1964289683" sldId="257"/>
            <ac:spMk id="7" creationId="{D928DD85-BB99-450D-A702-2683E0296282}"/>
          </ac:spMkLst>
        </pc:spChg>
        <pc:spChg chg="add del">
          <ac:chgData name="Fetherston,David" userId="17873848-799d-4402-9456-a8a89dd828d8" providerId="ADAL" clId="{EAB4C365-6CC2-BA45-B1FB-516F8E1CDB8C}" dt="2021-11-07T21:03:46.475" v="1621" actId="26606"/>
          <ac:spMkLst>
            <pc:docMk/>
            <pc:sldMk cId="1964289683" sldId="257"/>
            <ac:spMk id="8" creationId="{240E5BD2-4019-4012-A1AA-628900E659E9}"/>
          </ac:spMkLst>
        </pc:spChg>
        <pc:spChg chg="add del">
          <ac:chgData name="Fetherston,David" userId="17873848-799d-4402-9456-a8a89dd828d8" providerId="ADAL" clId="{EAB4C365-6CC2-BA45-B1FB-516F8E1CDB8C}" dt="2021-11-07T21:03:48.051" v="1623" actId="26606"/>
          <ac:spMkLst>
            <pc:docMk/>
            <pc:sldMk cId="1964289683" sldId="257"/>
            <ac:spMk id="9" creationId="{C6FC42E6-6C25-4922-95D2-B97B1E123559}"/>
          </ac:spMkLst>
        </pc:spChg>
        <pc:spChg chg="add del">
          <ac:chgData name="Fetherston,David" userId="17873848-799d-4402-9456-a8a89dd828d8" providerId="ADAL" clId="{EAB4C365-6CC2-BA45-B1FB-516F8E1CDB8C}" dt="2021-11-07T21:03:44.279" v="1619" actId="26606"/>
          <ac:spMkLst>
            <pc:docMk/>
            <pc:sldMk cId="1964289683" sldId="257"/>
            <ac:spMk id="10" creationId="{A8384FB5-9ADC-4DDC-881B-597D56F5B15D}"/>
          </ac:spMkLst>
        </pc:spChg>
        <pc:spChg chg="add del">
          <ac:chgData name="Fetherston,David" userId="17873848-799d-4402-9456-a8a89dd828d8" providerId="ADAL" clId="{EAB4C365-6CC2-BA45-B1FB-516F8E1CDB8C}" dt="2021-11-07T21:03:48.051" v="1623" actId="26606"/>
          <ac:spMkLst>
            <pc:docMk/>
            <pc:sldMk cId="1964289683" sldId="257"/>
            <ac:spMk id="11" creationId="{0295F874-A8A5-4A14-8CFC-828968DE64C4}"/>
          </ac:spMkLst>
        </pc:spChg>
        <pc:spChg chg="add del">
          <ac:chgData name="Fetherston,David" userId="17873848-799d-4402-9456-a8a89dd828d8" providerId="ADAL" clId="{EAB4C365-6CC2-BA45-B1FB-516F8E1CDB8C}" dt="2021-11-07T21:03:44.279" v="1619" actId="26606"/>
          <ac:spMkLst>
            <pc:docMk/>
            <pc:sldMk cId="1964289683" sldId="257"/>
            <ac:spMk id="12" creationId="{91E5A9A7-95C6-4F4F-B00E-C82E07FE62EF}"/>
          </ac:spMkLst>
        </pc:spChg>
        <pc:spChg chg="add del">
          <ac:chgData name="Fetherston,David" userId="17873848-799d-4402-9456-a8a89dd828d8" providerId="ADAL" clId="{EAB4C365-6CC2-BA45-B1FB-516F8E1CDB8C}" dt="2021-11-07T21:03:48.783" v="1626" actId="26606"/>
          <ac:spMkLst>
            <pc:docMk/>
            <pc:sldMk cId="1964289683" sldId="257"/>
            <ac:spMk id="13" creationId="{A3363022-C969-41E9-8EB2-E4C94908C1FA}"/>
          </ac:spMkLst>
        </pc:spChg>
        <pc:spChg chg="add del">
          <ac:chgData name="Fetherston,David" userId="17873848-799d-4402-9456-a8a89dd828d8" providerId="ADAL" clId="{EAB4C365-6CC2-BA45-B1FB-516F8E1CDB8C}" dt="2021-11-07T21:03:44.279" v="1619" actId="26606"/>
          <ac:spMkLst>
            <pc:docMk/>
            <pc:sldMk cId="1964289683" sldId="257"/>
            <ac:spMk id="14" creationId="{D07DD2DE-F619-49DD-B5E7-03A290FF4ED1}"/>
          </ac:spMkLst>
        </pc:spChg>
        <pc:spChg chg="add del">
          <ac:chgData name="Fetherston,David" userId="17873848-799d-4402-9456-a8a89dd828d8" providerId="ADAL" clId="{EAB4C365-6CC2-BA45-B1FB-516F8E1CDB8C}" dt="2021-11-07T21:03:44.279" v="1619" actId="26606"/>
          <ac:spMkLst>
            <pc:docMk/>
            <pc:sldMk cId="1964289683" sldId="257"/>
            <ac:spMk id="16" creationId="{85149191-5F60-4A28-AAFF-039F96B0F3EC}"/>
          </ac:spMkLst>
        </pc:spChg>
        <pc:spChg chg="add del">
          <ac:chgData name="Fetherston,David" userId="17873848-799d-4402-9456-a8a89dd828d8" providerId="ADAL" clId="{EAB4C365-6CC2-BA45-B1FB-516F8E1CDB8C}" dt="2021-11-07T21:03:44.279" v="1619" actId="26606"/>
          <ac:spMkLst>
            <pc:docMk/>
            <pc:sldMk cId="1964289683" sldId="257"/>
            <ac:spMk id="18" creationId="{F8260ED5-17F7-4158-B241-D51DD4CF1B7E}"/>
          </ac:spMkLst>
        </pc:spChg>
        <pc:spChg chg="add del">
          <ac:chgData name="Fetherston,David" userId="17873848-799d-4402-9456-a8a89dd828d8" providerId="ADAL" clId="{EAB4C365-6CC2-BA45-B1FB-516F8E1CDB8C}" dt="2021-11-07T21:03:48.783" v="1626" actId="26606"/>
          <ac:spMkLst>
            <pc:docMk/>
            <pc:sldMk cId="1964289683" sldId="257"/>
            <ac:spMk id="19" creationId="{8D1AD6B3-BE88-4CEB-BA17-790657CC4729}"/>
          </ac:spMkLst>
        </pc:spChg>
        <pc:grpChg chg="add del">
          <ac:chgData name="Fetherston,David" userId="17873848-799d-4402-9456-a8a89dd828d8" providerId="ADAL" clId="{EAB4C365-6CC2-BA45-B1FB-516F8E1CDB8C}" dt="2021-11-07T21:03:48.783" v="1626" actId="26606"/>
          <ac:grpSpMkLst>
            <pc:docMk/>
            <pc:sldMk cId="1964289683" sldId="257"/>
            <ac:grpSpMk id="20" creationId="{89D1390B-7E13-4B4F-9CB2-391063412E54}"/>
          </ac:grpSpMkLst>
        </pc:grpChg>
      </pc:sldChg>
      <pc:sldChg chg="modSp modNotesTx">
        <pc:chgData name="Fetherston,David" userId="17873848-799d-4402-9456-a8a89dd828d8" providerId="ADAL" clId="{EAB4C365-6CC2-BA45-B1FB-516F8E1CDB8C}" dt="2021-11-07T20:48:54.255" v="1508" actId="20577"/>
        <pc:sldMkLst>
          <pc:docMk/>
          <pc:sldMk cId="2971193880" sldId="259"/>
        </pc:sldMkLst>
        <pc:picChg chg="mod">
          <ac:chgData name="Fetherston,David" userId="17873848-799d-4402-9456-a8a89dd828d8" providerId="ADAL" clId="{EAB4C365-6CC2-BA45-B1FB-516F8E1CDB8C}" dt="2021-11-07T20:14:57.962" v="24" actId="1037"/>
          <ac:picMkLst>
            <pc:docMk/>
            <pc:sldMk cId="2971193880" sldId="259"/>
            <ac:picMk id="3" creationId="{F02CEE9C-D2DB-DD48-845C-62406BED8711}"/>
          </ac:picMkLst>
        </pc:picChg>
        <pc:picChg chg="mod">
          <ac:chgData name="Fetherston,David" userId="17873848-799d-4402-9456-a8a89dd828d8" providerId="ADAL" clId="{EAB4C365-6CC2-BA45-B1FB-516F8E1CDB8C}" dt="2021-11-07T20:14:59.156" v="25" actId="1038"/>
          <ac:picMkLst>
            <pc:docMk/>
            <pc:sldMk cId="2971193880" sldId="259"/>
            <ac:picMk id="4" creationId="{0173CC7B-4C3C-FD4C-91A3-74F6F70327E1}"/>
          </ac:picMkLst>
        </pc:picChg>
      </pc:sldChg>
      <pc:sldChg chg="modSp del mod">
        <pc:chgData name="Fetherston,David" userId="17873848-799d-4402-9456-a8a89dd828d8" providerId="ADAL" clId="{EAB4C365-6CC2-BA45-B1FB-516F8E1CDB8C}" dt="2021-11-07T20:35:21.140" v="1106" actId="2696"/>
        <pc:sldMkLst>
          <pc:docMk/>
          <pc:sldMk cId="845183853" sldId="260"/>
        </pc:sldMkLst>
        <pc:spChg chg="mod">
          <ac:chgData name="Fetherston,David" userId="17873848-799d-4402-9456-a8a89dd828d8" providerId="ADAL" clId="{EAB4C365-6CC2-BA45-B1FB-516F8E1CDB8C}" dt="2021-11-07T20:23:31.933" v="399" actId="207"/>
          <ac:spMkLst>
            <pc:docMk/>
            <pc:sldMk cId="845183853" sldId="260"/>
            <ac:spMk id="6" creationId="{88501632-D7F5-C848-8A07-E6714612EF54}"/>
          </ac:spMkLst>
        </pc:spChg>
      </pc:sldChg>
      <pc:sldChg chg="delSp del">
        <pc:chgData name="Fetherston,David" userId="17873848-799d-4402-9456-a8a89dd828d8" providerId="ADAL" clId="{EAB4C365-6CC2-BA45-B1FB-516F8E1CDB8C}" dt="2021-11-07T20:14:43.271" v="20" actId="2696"/>
        <pc:sldMkLst>
          <pc:docMk/>
          <pc:sldMk cId="408696784" sldId="261"/>
        </pc:sldMkLst>
        <pc:picChg chg="del">
          <ac:chgData name="Fetherston,David" userId="17873848-799d-4402-9456-a8a89dd828d8" providerId="ADAL" clId="{EAB4C365-6CC2-BA45-B1FB-516F8E1CDB8C}" dt="2021-11-07T20:13:52.938" v="1" actId="478"/>
          <ac:picMkLst>
            <pc:docMk/>
            <pc:sldMk cId="408696784" sldId="261"/>
            <ac:picMk id="6146" creationId="{56173E3A-5F78-044E-B78C-5069D1970675}"/>
          </ac:picMkLst>
        </pc:picChg>
        <pc:picChg chg="del">
          <ac:chgData name="Fetherston,David" userId="17873848-799d-4402-9456-a8a89dd828d8" providerId="ADAL" clId="{EAB4C365-6CC2-BA45-B1FB-516F8E1CDB8C}" dt="2021-11-07T20:13:52.938" v="1" actId="478"/>
          <ac:picMkLst>
            <pc:docMk/>
            <pc:sldMk cId="408696784" sldId="261"/>
            <ac:picMk id="6150" creationId="{A161BACB-873E-EE4F-A4F3-55D5C1939C0F}"/>
          </ac:picMkLst>
        </pc:picChg>
      </pc:sldChg>
      <pc:sldChg chg="delSp del">
        <pc:chgData name="Fetherston,David" userId="17873848-799d-4402-9456-a8a89dd828d8" providerId="ADAL" clId="{EAB4C365-6CC2-BA45-B1FB-516F8E1CDB8C}" dt="2021-11-07T20:35:13.406" v="1104" actId="2696"/>
        <pc:sldMkLst>
          <pc:docMk/>
          <pc:sldMk cId="3461483507" sldId="262"/>
        </pc:sldMkLst>
        <pc:picChg chg="del">
          <ac:chgData name="Fetherston,David" userId="17873848-799d-4402-9456-a8a89dd828d8" providerId="ADAL" clId="{EAB4C365-6CC2-BA45-B1FB-516F8E1CDB8C}" dt="2021-11-07T20:15:40.638" v="30" actId="478"/>
          <ac:picMkLst>
            <pc:docMk/>
            <pc:sldMk cId="3461483507" sldId="262"/>
            <ac:picMk id="7174" creationId="{48E2464B-64FB-5B43-BC6A-E63C0A8725B6}"/>
          </ac:picMkLst>
        </pc:picChg>
      </pc:sldChg>
      <pc:sldChg chg="addSp delSp modSp add ord">
        <pc:chgData name="Fetherston,David" userId="17873848-799d-4402-9456-a8a89dd828d8" providerId="ADAL" clId="{EAB4C365-6CC2-BA45-B1FB-516F8E1CDB8C}" dt="2021-11-07T20:15:08.315" v="29" actId="1038"/>
        <pc:sldMkLst>
          <pc:docMk/>
          <pc:sldMk cId="2119243673" sldId="263"/>
        </pc:sldMkLst>
        <pc:picChg chg="add del">
          <ac:chgData name="Fetherston,David" userId="17873848-799d-4402-9456-a8a89dd828d8" providerId="ADAL" clId="{EAB4C365-6CC2-BA45-B1FB-516F8E1CDB8C}" dt="2021-11-07T20:14:29.020" v="15" actId="478"/>
          <ac:picMkLst>
            <pc:docMk/>
            <pc:sldMk cId="2119243673" sldId="263"/>
            <ac:picMk id="3" creationId="{F02CEE9C-D2DB-DD48-845C-62406BED8711}"/>
          </ac:picMkLst>
        </pc:picChg>
        <pc:picChg chg="del">
          <ac:chgData name="Fetherston,David" userId="17873848-799d-4402-9456-a8a89dd828d8" providerId="ADAL" clId="{EAB4C365-6CC2-BA45-B1FB-516F8E1CDB8C}" dt="2021-11-07T20:14:35.094" v="17" actId="478"/>
          <ac:picMkLst>
            <pc:docMk/>
            <pc:sldMk cId="2119243673" sldId="263"/>
            <ac:picMk id="4" creationId="{0173CC7B-4C3C-FD4C-91A3-74F6F70327E1}"/>
          </ac:picMkLst>
        </pc:picChg>
        <pc:picChg chg="add mod">
          <ac:chgData name="Fetherston,David" userId="17873848-799d-4402-9456-a8a89dd828d8" providerId="ADAL" clId="{EAB4C365-6CC2-BA45-B1FB-516F8E1CDB8C}" dt="2021-11-07T20:15:08.315" v="29" actId="1038"/>
          <ac:picMkLst>
            <pc:docMk/>
            <pc:sldMk cId="2119243673" sldId="263"/>
            <ac:picMk id="5" creationId="{E8C37BB5-D87C-CB4A-908D-6E8B355E1E63}"/>
          </ac:picMkLst>
        </pc:picChg>
        <pc:picChg chg="add mod">
          <ac:chgData name="Fetherston,David" userId="17873848-799d-4402-9456-a8a89dd828d8" providerId="ADAL" clId="{EAB4C365-6CC2-BA45-B1FB-516F8E1CDB8C}" dt="2021-11-07T20:15:08.315" v="29" actId="1038"/>
          <ac:picMkLst>
            <pc:docMk/>
            <pc:sldMk cId="2119243673" sldId="263"/>
            <ac:picMk id="6" creationId="{A9562FA7-2457-7747-9206-AC47071043F8}"/>
          </ac:picMkLst>
        </pc:picChg>
      </pc:sldChg>
      <pc:sldChg chg="addSp modSp add mod">
        <pc:chgData name="Fetherston,David" userId="17873848-799d-4402-9456-a8a89dd828d8" providerId="ADAL" clId="{EAB4C365-6CC2-BA45-B1FB-516F8E1CDB8C}" dt="2021-11-07T20:49:53.685" v="1527" actId="20577"/>
        <pc:sldMkLst>
          <pc:docMk/>
          <pc:sldMk cId="1154590641" sldId="264"/>
        </pc:sldMkLst>
        <pc:spChg chg="add mod">
          <ac:chgData name="Fetherston,David" userId="17873848-799d-4402-9456-a8a89dd828d8" providerId="ADAL" clId="{EAB4C365-6CC2-BA45-B1FB-516F8E1CDB8C}" dt="2021-11-07T20:48:36.984" v="1501" actId="571"/>
          <ac:spMkLst>
            <pc:docMk/>
            <pc:sldMk cId="1154590641" sldId="264"/>
            <ac:spMk id="3" creationId="{4F1F8D1A-B5FC-DF4F-A3ED-4047808156A2}"/>
          </ac:spMkLst>
        </pc:spChg>
        <pc:spChg chg="mod">
          <ac:chgData name="Fetherston,David" userId="17873848-799d-4402-9456-a8a89dd828d8" providerId="ADAL" clId="{EAB4C365-6CC2-BA45-B1FB-516F8E1CDB8C}" dt="2021-11-07T20:49:53.685" v="1527" actId="20577"/>
          <ac:spMkLst>
            <pc:docMk/>
            <pc:sldMk cId="1154590641" sldId="264"/>
            <ac:spMk id="6" creationId="{88501632-D7F5-C848-8A07-E6714612EF54}"/>
          </ac:spMkLst>
        </pc:spChg>
      </pc:sldChg>
      <pc:sldChg chg="addSp delSp modSp add del mod">
        <pc:chgData name="Fetherston,David" userId="17873848-799d-4402-9456-a8a89dd828d8" providerId="ADAL" clId="{EAB4C365-6CC2-BA45-B1FB-516F8E1CDB8C}" dt="2021-11-07T20:41:17.999" v="1155" actId="2696"/>
        <pc:sldMkLst>
          <pc:docMk/>
          <pc:sldMk cId="3248361889" sldId="265"/>
        </pc:sldMkLst>
        <pc:spChg chg="del mod">
          <ac:chgData name="Fetherston,David" userId="17873848-799d-4402-9456-a8a89dd828d8" providerId="ADAL" clId="{EAB4C365-6CC2-BA45-B1FB-516F8E1CDB8C}" dt="2021-11-07T20:39:06.624" v="1131" actId="478"/>
          <ac:spMkLst>
            <pc:docMk/>
            <pc:sldMk cId="3248361889" sldId="265"/>
            <ac:spMk id="6" creationId="{88501632-D7F5-C848-8A07-E6714612EF54}"/>
          </ac:spMkLst>
        </pc:spChg>
        <pc:picChg chg="add mod">
          <ac:chgData name="Fetherston,David" userId="17873848-799d-4402-9456-a8a89dd828d8" providerId="ADAL" clId="{EAB4C365-6CC2-BA45-B1FB-516F8E1CDB8C}" dt="2021-11-07T20:39:10.510" v="1134" actId="1076"/>
          <ac:picMkLst>
            <pc:docMk/>
            <pc:sldMk cId="3248361889" sldId="265"/>
            <ac:picMk id="1026" creationId="{BA5C3A22-ABD7-9B4C-8E80-1B1E53E67726}"/>
          </ac:picMkLst>
        </pc:picChg>
        <pc:picChg chg="add mod">
          <ac:chgData name="Fetherston,David" userId="17873848-799d-4402-9456-a8a89dd828d8" providerId="ADAL" clId="{EAB4C365-6CC2-BA45-B1FB-516F8E1CDB8C}" dt="2021-11-07T20:40:20.376" v="1142" actId="14100"/>
          <ac:picMkLst>
            <pc:docMk/>
            <pc:sldMk cId="3248361889" sldId="265"/>
            <ac:picMk id="1028" creationId="{5F171D59-7956-B54E-B468-FEBBBB51F6CB}"/>
          </ac:picMkLst>
        </pc:picChg>
      </pc:sldChg>
      <pc:sldChg chg="addSp delSp modSp add mod modNotesTx">
        <pc:chgData name="Fetherston,David" userId="17873848-799d-4402-9456-a8a89dd828d8" providerId="ADAL" clId="{EAB4C365-6CC2-BA45-B1FB-516F8E1CDB8C}" dt="2021-11-07T21:03:25.286" v="1617" actId="1076"/>
        <pc:sldMkLst>
          <pc:docMk/>
          <pc:sldMk cId="2987266766" sldId="266"/>
        </pc:sldMkLst>
        <pc:picChg chg="add mod">
          <ac:chgData name="Fetherston,David" userId="17873848-799d-4402-9456-a8a89dd828d8" providerId="ADAL" clId="{EAB4C365-6CC2-BA45-B1FB-516F8E1CDB8C}" dt="2021-11-07T21:03:25.286" v="1617" actId="1076"/>
          <ac:picMkLst>
            <pc:docMk/>
            <pc:sldMk cId="2987266766" sldId="266"/>
            <ac:picMk id="2" creationId="{EB74F134-F34A-AB46-BC41-68448AF4ACB2}"/>
          </ac:picMkLst>
        </pc:picChg>
        <pc:picChg chg="add del mod">
          <ac:chgData name="Fetherston,David" userId="17873848-799d-4402-9456-a8a89dd828d8" providerId="ADAL" clId="{EAB4C365-6CC2-BA45-B1FB-516F8E1CDB8C}" dt="2021-11-07T21:02:12.095" v="1608" actId="478"/>
          <ac:picMkLst>
            <pc:docMk/>
            <pc:sldMk cId="2987266766" sldId="266"/>
            <ac:picMk id="4" creationId="{13186087-1AC6-A14F-AFCF-63DF012BC5E2}"/>
          </ac:picMkLst>
        </pc:picChg>
        <pc:picChg chg="del">
          <ac:chgData name="Fetherston,David" userId="17873848-799d-4402-9456-a8a89dd828d8" providerId="ADAL" clId="{EAB4C365-6CC2-BA45-B1FB-516F8E1CDB8C}" dt="2021-11-07T20:39:29.764" v="1139" actId="478"/>
          <ac:picMkLst>
            <pc:docMk/>
            <pc:sldMk cId="2987266766" sldId="266"/>
            <ac:picMk id="5" creationId="{E8C37BB5-D87C-CB4A-908D-6E8B355E1E63}"/>
          </ac:picMkLst>
        </pc:picChg>
        <pc:picChg chg="del">
          <ac:chgData name="Fetherston,David" userId="17873848-799d-4402-9456-a8a89dd828d8" providerId="ADAL" clId="{EAB4C365-6CC2-BA45-B1FB-516F8E1CDB8C}" dt="2021-11-07T20:40:34.622" v="1147" actId="478"/>
          <ac:picMkLst>
            <pc:docMk/>
            <pc:sldMk cId="2987266766" sldId="266"/>
            <ac:picMk id="6" creationId="{A9562FA7-2457-7747-9206-AC47071043F8}"/>
          </ac:picMkLst>
        </pc:picChg>
        <pc:picChg chg="add del mod">
          <ac:chgData name="Fetherston,David" userId="17873848-799d-4402-9456-a8a89dd828d8" providerId="ADAL" clId="{EAB4C365-6CC2-BA45-B1FB-516F8E1CDB8C}" dt="2021-11-07T20:41:11.603" v="1153" actId="478"/>
          <ac:picMkLst>
            <pc:docMk/>
            <pc:sldMk cId="2987266766" sldId="266"/>
            <ac:picMk id="7" creationId="{671AD0E6-D64E-9045-BD01-1A373B1EC98C}"/>
          </ac:picMkLst>
        </pc:picChg>
        <pc:picChg chg="add mod">
          <ac:chgData name="Fetherston,David" userId="17873848-799d-4402-9456-a8a89dd828d8" providerId="ADAL" clId="{EAB4C365-6CC2-BA45-B1FB-516F8E1CDB8C}" dt="2021-11-07T21:03:25.286" v="1617" actId="1076"/>
          <ac:picMkLst>
            <pc:docMk/>
            <pc:sldMk cId="2987266766" sldId="266"/>
            <ac:picMk id="2050" creationId="{5694EB9C-80CA-8645-8117-DCC6CC940A9F}"/>
          </ac:picMkLst>
        </pc:picChg>
      </pc:sldChg>
      <pc:sldChg chg="addSp delSp add del">
        <pc:chgData name="Fetherston,David" userId="17873848-799d-4402-9456-a8a89dd828d8" providerId="ADAL" clId="{EAB4C365-6CC2-BA45-B1FB-516F8E1CDB8C}" dt="2021-11-07T20:58:52.577" v="1605" actId="2696"/>
        <pc:sldMkLst>
          <pc:docMk/>
          <pc:sldMk cId="2851561112" sldId="267"/>
        </pc:sldMkLst>
        <pc:picChg chg="del">
          <ac:chgData name="Fetherston,David" userId="17873848-799d-4402-9456-a8a89dd828d8" providerId="ADAL" clId="{EAB4C365-6CC2-BA45-B1FB-516F8E1CDB8C}" dt="2021-11-07T20:50:15.791" v="1529" actId="478"/>
          <ac:picMkLst>
            <pc:docMk/>
            <pc:sldMk cId="2851561112" sldId="267"/>
            <ac:picMk id="4" creationId="{13186087-1AC6-A14F-AFCF-63DF012BC5E2}"/>
          </ac:picMkLst>
        </pc:picChg>
        <pc:picChg chg="del">
          <ac:chgData name="Fetherston,David" userId="17873848-799d-4402-9456-a8a89dd828d8" providerId="ADAL" clId="{EAB4C365-6CC2-BA45-B1FB-516F8E1CDB8C}" dt="2021-11-07T20:50:16.853" v="1530" actId="478"/>
          <ac:picMkLst>
            <pc:docMk/>
            <pc:sldMk cId="2851561112" sldId="267"/>
            <ac:picMk id="2050" creationId="{5694EB9C-80CA-8645-8117-DCC6CC940A9F}"/>
          </ac:picMkLst>
        </pc:picChg>
        <pc:picChg chg="add">
          <ac:chgData name="Fetherston,David" userId="17873848-799d-4402-9456-a8a89dd828d8" providerId="ADAL" clId="{EAB4C365-6CC2-BA45-B1FB-516F8E1CDB8C}" dt="2021-11-07T20:50:59.712" v="1531"/>
          <ac:picMkLst>
            <pc:docMk/>
            <pc:sldMk cId="2851561112" sldId="267"/>
            <ac:picMk id="3074" creationId="{C9749E76-0112-1C43-8B11-C64EFD1F352E}"/>
          </ac:picMkLst>
        </pc:picChg>
      </pc:sldChg>
      <pc:sldChg chg="addSp delSp modSp add modNotesTx">
        <pc:chgData name="Fetherston,David" userId="17873848-799d-4402-9456-a8a89dd828d8" providerId="ADAL" clId="{EAB4C365-6CC2-BA45-B1FB-516F8E1CDB8C}" dt="2021-11-08T19:59:29.073" v="1644" actId="20577"/>
        <pc:sldMkLst>
          <pc:docMk/>
          <pc:sldMk cId="4249568391" sldId="268"/>
        </pc:sldMkLst>
        <pc:picChg chg="del">
          <ac:chgData name="Fetherston,David" userId="17873848-799d-4402-9456-a8a89dd828d8" providerId="ADAL" clId="{EAB4C365-6CC2-BA45-B1FB-516F8E1CDB8C}" dt="2021-11-07T20:52:06.420" v="1552" actId="478"/>
          <ac:picMkLst>
            <pc:docMk/>
            <pc:sldMk cId="4249568391" sldId="268"/>
            <ac:picMk id="4" creationId="{13186087-1AC6-A14F-AFCF-63DF012BC5E2}"/>
          </ac:picMkLst>
        </pc:picChg>
        <pc:picChg chg="add del mod">
          <ac:chgData name="Fetherston,David" userId="17873848-799d-4402-9456-a8a89dd828d8" providerId="ADAL" clId="{EAB4C365-6CC2-BA45-B1FB-516F8E1CDB8C}" dt="2021-11-07T20:54:17.970" v="1564" actId="478"/>
          <ac:picMkLst>
            <pc:docMk/>
            <pc:sldMk cId="4249568391" sldId="268"/>
            <ac:picMk id="5" creationId="{3B05579B-C45F-2F4B-B39D-AF27EB1944BD}"/>
          </ac:picMkLst>
        </pc:picChg>
        <pc:picChg chg="del mod">
          <ac:chgData name="Fetherston,David" userId="17873848-799d-4402-9456-a8a89dd828d8" providerId="ADAL" clId="{EAB4C365-6CC2-BA45-B1FB-516F8E1CDB8C}" dt="2021-11-07T20:52:05.317" v="1551" actId="478"/>
          <ac:picMkLst>
            <pc:docMk/>
            <pc:sldMk cId="4249568391" sldId="268"/>
            <ac:picMk id="2050" creationId="{5694EB9C-80CA-8645-8117-DCC6CC940A9F}"/>
          </ac:picMkLst>
        </pc:picChg>
        <pc:picChg chg="add del mod">
          <ac:chgData name="Fetherston,David" userId="17873848-799d-4402-9456-a8a89dd828d8" providerId="ADAL" clId="{EAB4C365-6CC2-BA45-B1FB-516F8E1CDB8C}" dt="2021-11-07T20:51:39.700" v="1540"/>
          <ac:picMkLst>
            <pc:docMk/>
            <pc:sldMk cId="4249568391" sldId="268"/>
            <ac:picMk id="4098" creationId="{95398DEE-7E23-EE45-9DF5-00F1219E79C1}"/>
          </ac:picMkLst>
        </pc:picChg>
        <pc:picChg chg="add mod">
          <ac:chgData name="Fetherston,David" userId="17873848-799d-4402-9456-a8a89dd828d8" providerId="ADAL" clId="{EAB4C365-6CC2-BA45-B1FB-516F8E1CDB8C}" dt="2021-11-07T21:02:59.892" v="1614" actId="1038"/>
          <ac:picMkLst>
            <pc:docMk/>
            <pc:sldMk cId="4249568391" sldId="268"/>
            <ac:picMk id="4100" creationId="{47F69E45-0A5C-EA4B-A439-F1604263811F}"/>
          </ac:picMkLst>
        </pc:picChg>
        <pc:picChg chg="add del mod">
          <ac:chgData name="Fetherston,David" userId="17873848-799d-4402-9456-a8a89dd828d8" providerId="ADAL" clId="{EAB4C365-6CC2-BA45-B1FB-516F8E1CDB8C}" dt="2021-11-07T20:54:27.784" v="1565" actId="478"/>
          <ac:picMkLst>
            <pc:docMk/>
            <pc:sldMk cId="4249568391" sldId="268"/>
            <ac:picMk id="4102" creationId="{43C826CD-CA17-F54B-9838-CC1538F0BC1E}"/>
          </ac:picMkLst>
        </pc:picChg>
        <pc:picChg chg="add mod">
          <ac:chgData name="Fetherston,David" userId="17873848-799d-4402-9456-a8a89dd828d8" providerId="ADAL" clId="{EAB4C365-6CC2-BA45-B1FB-516F8E1CDB8C}" dt="2021-11-07T20:58:13.032" v="1588" actId="1076"/>
          <ac:picMkLst>
            <pc:docMk/>
            <pc:sldMk cId="4249568391" sldId="268"/>
            <ac:picMk id="4104" creationId="{B24F8DDE-2D27-CA46-BC55-46F631BCD6C9}"/>
          </ac:picMkLst>
        </pc:picChg>
        <pc:picChg chg="add mod">
          <ac:chgData name="Fetherston,David" userId="17873848-799d-4402-9456-a8a89dd828d8" providerId="ADAL" clId="{EAB4C365-6CC2-BA45-B1FB-516F8E1CDB8C}" dt="2021-11-07T21:03:02.162" v="1615" actId="1037"/>
          <ac:picMkLst>
            <pc:docMk/>
            <pc:sldMk cId="4249568391" sldId="268"/>
            <ac:picMk id="4106" creationId="{63F32CBD-8F9C-8D43-9C32-D5CFB83014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354AD-CCCC-1141-B59C-21F09B3EE552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320B4-D68E-1D46-A15A-7B941B87B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4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320B4-D68E-1D46-A15A-7B941B87B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3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the production of the chair, Charles and Ray Eames, work of Wartime Leg Splints</a:t>
            </a:r>
            <a:r>
              <a:rPr lang="en-US" baseline="0" dirty="0"/>
              <a:t> in WWII. </a:t>
            </a:r>
            <a:r>
              <a:rPr lang="en-US" dirty="0"/>
              <a:t>Molded plywood</a:t>
            </a:r>
            <a:r>
              <a:rPr lang="en-US" baseline="0" dirty="0"/>
              <a:t> which could be reproduced for cheap at a fast rate. Lightweight and contoured for the human 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320B4-D68E-1D46-A15A-7B941B87B2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1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turn to furniture in 1946 after the war. This was a showcase of the chair at a MOMA exhibition. Showcased cutting edge ideas and designs. A chair that creates perfect curves and proportions and is put together in only two parts. An honest use of form and production.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320B4-D68E-1D46-A15A-7B941B87B2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3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Describes both</a:t>
            </a:r>
            <a:r>
              <a:rPr lang="en-US" baseline="0" dirty="0"/>
              <a:t> their mentality and their process of producing a chair.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320B4-D68E-1D46-A15A-7B941B87B2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6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Chair itself and dimensions. Typographic ideas and possibly additional textual info.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320B4-D68E-1D46-A15A-7B941B87B2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5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320B4-D68E-1D46-A15A-7B941B87B2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29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320B4-D68E-1D46-A15A-7B941B87B2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32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93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4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7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6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4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2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9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3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0FFC6-9B63-8243-8CF1-3E9FFC89B81A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BC5D8-A968-0D4F-958B-4DCE57407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061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DCFC5-B0B4-D24D-A5E1-70CD7287C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1866" y="2824855"/>
            <a:ext cx="2775800" cy="742329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Futura Medium" panose="020B0602020204020303" pitchFamily="34" charset="-79"/>
                <a:ea typeface="Palatino" pitchFamily="2" charset="77"/>
                <a:cs typeface="Futura Medium" panose="020B0602020204020303" pitchFamily="34" charset="-79"/>
              </a:rPr>
              <a:t>The</a:t>
            </a:r>
            <a:r>
              <a:rPr lang="en-US" sz="4800" dirty="0">
                <a:latin typeface="Futura Medium" panose="020B0602020204020303" pitchFamily="34" charset="-79"/>
                <a:ea typeface="Hiragino Kaku Gothic Std W8" panose="020B0800000000000000" pitchFamily="34" charset="-128"/>
                <a:cs typeface="Futura Medium" panose="020B0602020204020303" pitchFamily="34" charset="-79"/>
              </a:rPr>
              <a:t> LCW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41EAF-11AC-644F-B8BC-D0F4D2711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1866" y="3429000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Eames Lounge Wood Chair</a:t>
            </a:r>
          </a:p>
        </p:txBody>
      </p:sp>
    </p:spTree>
    <p:extLst>
      <p:ext uri="{BB962C8B-B14F-4D97-AF65-F5344CB8AC3E}">
        <p14:creationId xmlns:p14="http://schemas.microsoft.com/office/powerpoint/2010/main" val="104112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igners: What is your leg splint? - The Design Vanguard">
            <a:extLst>
              <a:ext uri="{FF2B5EF4-FFF2-40B4-BE49-F238E27FC236}">
                <a16:creationId xmlns:a16="http://schemas.microsoft.com/office/drawing/2014/main" id="{F02CEE9C-D2DB-DD48-845C-62406BED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250" y="1399562"/>
            <a:ext cx="4401812" cy="40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73CC7B-4C3C-FD4C-91A3-74F6F7032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22" y="1399562"/>
            <a:ext cx="3369242" cy="40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9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oMA: New Furniture Designed by Charles Eames - Eames Office">
            <a:extLst>
              <a:ext uri="{FF2B5EF4-FFF2-40B4-BE49-F238E27FC236}">
                <a16:creationId xmlns:a16="http://schemas.microsoft.com/office/drawing/2014/main" id="{E8C37BB5-D87C-CB4A-908D-6E8B355E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57" y="1396609"/>
            <a:ext cx="3127233" cy="40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nstallation view of the exhibition &amp;quot;New Furniture Designed by Charles  Eames&amp;quot; | MoMA">
            <a:extLst>
              <a:ext uri="{FF2B5EF4-FFF2-40B4-BE49-F238E27FC236}">
                <a16:creationId xmlns:a16="http://schemas.microsoft.com/office/drawing/2014/main" id="{A9562FA7-2457-7747-9206-AC470710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4" y="1396609"/>
            <a:ext cx="4987024" cy="40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4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501632-D7F5-C848-8A07-E6714612EF54}"/>
              </a:ext>
            </a:extLst>
          </p:cNvPr>
          <p:cNvSpPr txBox="1"/>
          <p:nvPr/>
        </p:nvSpPr>
        <p:spPr>
          <a:xfrm>
            <a:off x="2983000" y="3251654"/>
            <a:ext cx="63462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Palatino" pitchFamily="2" charset="77"/>
                <a:ea typeface="Palatino" pitchFamily="2" charset="77"/>
              </a:rPr>
              <a:t>“to get the most of the best to the greatest number of people for the least.” </a:t>
            </a:r>
          </a:p>
          <a:p>
            <a:endParaRPr lang="en-US" dirty="0">
              <a:latin typeface="Palatino" pitchFamily="2" charset="77"/>
              <a:ea typeface="Palatino" pitchFamily="2" charset="77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459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 ">
            <a:extLst>
              <a:ext uri="{FF2B5EF4-FFF2-40B4-BE49-F238E27FC236}">
                <a16:creationId xmlns:a16="http://schemas.microsoft.com/office/drawing/2014/main" id="{5694EB9C-80CA-8645-8117-DCC6CC940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410" y="1398085"/>
            <a:ext cx="4061829" cy="40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74F134-F34A-AB46-BC41-68448AF4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227" y="1393782"/>
            <a:ext cx="2614823" cy="406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6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47F69E45-0A5C-EA4B-A439-F16042638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39" y="1768742"/>
            <a:ext cx="4427354" cy="33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 ">
            <a:extLst>
              <a:ext uri="{FF2B5EF4-FFF2-40B4-BE49-F238E27FC236}">
                <a16:creationId xmlns:a16="http://schemas.microsoft.com/office/drawing/2014/main" id="{B24F8DDE-2D27-CA46-BC55-46F631BC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722" y="1768742"/>
            <a:ext cx="3320515" cy="33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3F32CBD-8F9C-8D43-9C32-D5CFB830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267" y="1768742"/>
            <a:ext cx="2248266" cy="33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56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8D311F-60D5-264E-B559-B5DCCEBBFC48}"/>
              </a:ext>
            </a:extLst>
          </p:cNvPr>
          <p:cNvSpPr txBox="1"/>
          <p:nvPr/>
        </p:nvSpPr>
        <p:spPr>
          <a:xfrm>
            <a:off x="3623548" y="2828835"/>
            <a:ext cx="10486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Form–</a:t>
            </a:r>
          </a:p>
          <a:p>
            <a:r>
              <a:rPr 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Organic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Contour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Mold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Elegant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9F049-C989-ED43-B53D-78B7C088B52D}"/>
              </a:ext>
            </a:extLst>
          </p:cNvPr>
          <p:cNvSpPr txBox="1"/>
          <p:nvPr/>
        </p:nvSpPr>
        <p:spPr>
          <a:xfrm>
            <a:off x="5034433" y="2828835"/>
            <a:ext cx="19986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Construction–</a:t>
            </a:r>
          </a:p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Layered plywood</a:t>
            </a:r>
          </a:p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Two parts</a:t>
            </a:r>
          </a:p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Cutting edge</a:t>
            </a:r>
          </a:p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*Flexible &amp; Solid</a:t>
            </a:r>
          </a:p>
          <a:p>
            <a:endParaRPr 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4B7A7-4A02-7447-BAC5-374C0AE59BD0}"/>
              </a:ext>
            </a:extLst>
          </p:cNvPr>
          <p:cNvSpPr txBox="1"/>
          <p:nvPr/>
        </p:nvSpPr>
        <p:spPr>
          <a:xfrm>
            <a:off x="7395322" y="2828835"/>
            <a:ext cx="19305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Mentality–</a:t>
            </a:r>
          </a:p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Honest</a:t>
            </a:r>
          </a:p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Cheap/Fast</a:t>
            </a:r>
          </a:p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Modern/Classic </a:t>
            </a:r>
          </a:p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Perfection</a:t>
            </a:r>
          </a:p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89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180</Words>
  <Application>Microsoft Macintosh PowerPoint</Application>
  <PresentationFormat>Widescreen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FUTURA MEDIUM</vt:lpstr>
      <vt:lpstr>FUTURA MEDIUM</vt:lpstr>
      <vt:lpstr>Palatino</vt:lpstr>
      <vt:lpstr>Office Theme</vt:lpstr>
      <vt:lpstr>The LCW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LCW</dc:title>
  <dc:creator>Fetherston,David</dc:creator>
  <cp:lastModifiedBy>Fetherston,David</cp:lastModifiedBy>
  <cp:revision>1</cp:revision>
  <dcterms:created xsi:type="dcterms:W3CDTF">2021-11-07T18:38:07Z</dcterms:created>
  <dcterms:modified xsi:type="dcterms:W3CDTF">2021-11-08T20:14:58Z</dcterms:modified>
</cp:coreProperties>
</file>